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7"/>
      <p:bold r:id="rId18"/>
      <p:italic r:id="rId19"/>
      <p:boldItalic r:id="rId20"/>
    </p:embeddedFont>
    <p:embeddedFont>
      <p:font typeface="Raleway" pitchFamily="2" charset="0"/>
      <p:regular r:id="rId21"/>
      <p:bold r:id="rId22"/>
      <p:italic r:id="rId23"/>
      <p:boldItalic r:id="rId24"/>
    </p:embeddedFont>
    <p:embeddedFont>
      <p:font typeface="Source Sans Pro" panose="020B0503030403020204" pitchFamily="3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65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629a5aa3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629a5aa3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629a5aa3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629a5aa3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8e5d1772e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8e5d1772e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e5d1772e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8e5d1772e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8e5d1772e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8e5d1772e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43b4d60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43b4d60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43b4d601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43b4d601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43b4d601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943b4d601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9629a5aa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9629a5aa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399a80f2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a399a80f2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a399a80f29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a399a80f29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a399a80f2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a399a80f2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351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Graphics - part 1 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Cross-curricular project for Fine Arts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#2</a:t>
            </a: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Design your own image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an image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52779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Using the graph paper if needed, design a simple image. It can be anything appropriate that uses circles, rectangle and lines.</a:t>
            </a:r>
            <a:endParaRPr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Keep the image very small and simple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Start the image in the upper left hand corner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You can use the one provided if you have a hard time thinking of one</a:t>
            </a:r>
            <a:endParaRPr dirty="0"/>
          </a:p>
        </p:txBody>
      </p:sp>
      <p:pic>
        <p:nvPicPr>
          <p:cNvPr id="152" name="Google Shape;152;p23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589600" y="1179525"/>
            <a:ext cx="2892000" cy="3179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" name="Google Shape;153;p23"/>
          <p:cNvGrpSpPr/>
          <p:nvPr/>
        </p:nvGrpSpPr>
        <p:grpSpPr>
          <a:xfrm>
            <a:off x="6026225" y="1797200"/>
            <a:ext cx="1195200" cy="1894300"/>
            <a:chOff x="6026225" y="1797200"/>
            <a:chExt cx="1195200" cy="1894300"/>
          </a:xfrm>
        </p:grpSpPr>
        <p:sp>
          <p:nvSpPr>
            <p:cNvPr id="154" name="Google Shape;154;p2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5" name="Google Shape;155;p2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6" name="Google Shape;156;p2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7" name="Google Shape;157;p2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8" name="Google Shape;158;p2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9" name="Google Shape;159;p2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an image</a:t>
            </a:r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52779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Write down the code for each shape</a:t>
            </a:r>
            <a:endParaRPr dirty="0"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Include draw or fill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Include the x and y start location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Include the radius or width and height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Include the color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dirty="0"/>
              <a:t>Refer to the next slide if you need a reminder of the Python colors</a:t>
            </a:r>
            <a:endParaRPr dirty="0"/>
          </a:p>
        </p:txBody>
      </p:sp>
      <p:pic>
        <p:nvPicPr>
          <p:cNvPr id="166" name="Google Shape;166;p24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589600" y="1179525"/>
            <a:ext cx="2892000" cy="31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4"/>
          <p:cNvSpPr/>
          <p:nvPr/>
        </p:nvSpPr>
        <p:spPr>
          <a:xfrm>
            <a:off x="6477925" y="2183400"/>
            <a:ext cx="3099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8" name="Google Shape;168;p24"/>
          <p:cNvSpPr/>
          <p:nvPr/>
        </p:nvSpPr>
        <p:spPr>
          <a:xfrm>
            <a:off x="6320475" y="2437500"/>
            <a:ext cx="591300" cy="2685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9" name="Google Shape;169;p24"/>
          <p:cNvSpPr/>
          <p:nvPr/>
        </p:nvSpPr>
        <p:spPr>
          <a:xfrm>
            <a:off x="6121725" y="2706000"/>
            <a:ext cx="9450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0" name="Google Shape;170;p24"/>
          <p:cNvSpPr/>
          <p:nvPr/>
        </p:nvSpPr>
        <p:spPr>
          <a:xfrm>
            <a:off x="6026225" y="2974500"/>
            <a:ext cx="1195200" cy="2685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1" name="Google Shape;171;p24"/>
          <p:cNvSpPr/>
          <p:nvPr/>
        </p:nvSpPr>
        <p:spPr>
          <a:xfrm>
            <a:off x="6477925" y="3243000"/>
            <a:ext cx="309900" cy="448500"/>
          </a:xfrm>
          <a:prstGeom prst="rect">
            <a:avLst/>
          </a:prstGeom>
          <a:solidFill>
            <a:srgbClr val="5B0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6396575" y="1797200"/>
            <a:ext cx="454500" cy="4485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Built-in Python colors</a:t>
            </a:r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7718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always use a custom color if you know the RGB values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For a custom color, use: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color = (R#, G#, B#)</a:t>
            </a:r>
            <a:endParaRPr/>
          </a:p>
        </p:txBody>
      </p:sp>
      <p:pic>
        <p:nvPicPr>
          <p:cNvPr id="179" name="Google Shape;17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2975" y="384225"/>
            <a:ext cx="1531200" cy="428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an image</a:t>
            </a:r>
            <a:endParaRPr/>
          </a:p>
        </p:txBody>
      </p:sp>
      <p:sp>
        <p:nvSpPr>
          <p:cNvPr id="185" name="Google Shape;185;p26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565400" cy="3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Start a new program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Add a comment block at the top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Import codex, sleep and random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Create a function for the image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Call the function. Do you see your image?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/>
              <a:t>Modify the code until you have the image just the way you want it.</a:t>
            </a:r>
            <a:endParaRPr/>
          </a:p>
        </p:txBody>
      </p:sp>
      <p:pic>
        <p:nvPicPr>
          <p:cNvPr id="186" name="Google Shape;18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9000" y="508175"/>
            <a:ext cx="3867601" cy="411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Warm-up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images using shapes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36675" y="445025"/>
            <a:ext cx="83955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drawings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436675" y="1068425"/>
            <a:ext cx="5741700" cy="34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images can you draw with just circles, rectangles and lines?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 face?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 house?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 car?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 flower?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???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9038" y="3007625"/>
            <a:ext cx="168592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2748" y="3465750"/>
            <a:ext cx="2482950" cy="101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12025" y="1850837"/>
            <a:ext cx="1469175" cy="144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6">
            <a:alphaModFix/>
          </a:blip>
          <a:srcRect l="4242"/>
          <a:stretch/>
        </p:blipFill>
        <p:spPr>
          <a:xfrm>
            <a:off x="6901375" y="1655474"/>
            <a:ext cx="1685925" cy="163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#1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 simple graphic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CodeX screen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38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The CodeX has a 240x240 color LED display. You can use simple graphics to create your own images. </a:t>
            </a:r>
            <a:r>
              <a:rPr lang="en" sz="2200"/>
              <a:t>Think of the screen as one quadrant on a graph.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origin is in the upper left corner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values go across, to the right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values go down, to the bottom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All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and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values are positive</a:t>
            </a:r>
            <a:endParaRPr sz="2000"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4299" y="580450"/>
            <a:ext cx="4239699" cy="39826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5578875" y="372725"/>
            <a:ext cx="14568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x</a:t>
            </a:r>
            <a:endParaRPr sz="1800" b="1">
              <a:solidFill>
                <a:srgbClr val="0000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4705500" y="1068425"/>
            <a:ext cx="3819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</a:t>
            </a:r>
            <a:endParaRPr sz="1800" b="1">
              <a:solidFill>
                <a:srgbClr val="FF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94" name="Google Shape;94;p17"/>
          <p:cNvCxnSpPr/>
          <p:nvPr/>
        </p:nvCxnSpPr>
        <p:spPr>
          <a:xfrm>
            <a:off x="4849950" y="1501725"/>
            <a:ext cx="0" cy="3306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" name="Google Shape;95;p17"/>
          <p:cNvCxnSpPr/>
          <p:nvPr/>
        </p:nvCxnSpPr>
        <p:spPr>
          <a:xfrm>
            <a:off x="5847900" y="623825"/>
            <a:ext cx="186000" cy="0"/>
          </a:xfrm>
          <a:prstGeom prst="straightConnector1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6" name="Google Shape;96;p17"/>
          <p:cNvSpPr txBox="1"/>
          <p:nvPr/>
        </p:nvSpPr>
        <p:spPr>
          <a:xfrm>
            <a:off x="4525900" y="353675"/>
            <a:ext cx="8262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origin</a:t>
            </a:r>
            <a:endParaRPr sz="1200" b="1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436675" y="445025"/>
            <a:ext cx="83955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Graphics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436675" y="1068425"/>
            <a:ext cx="7373700" cy="3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Use these commands to draw shapes. 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 and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 represent the position on the graph (liked an ordered pair).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display.draw_circle(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radius, color)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display.fill_circle(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radius, color)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display.draw_rect(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width, height, color)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display.fill_rect(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, width, height, color)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display.draw_line(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1,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1, 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2,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2, color)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display.draw_text(“text”, scale, color, </a:t>
            </a:r>
            <a:r>
              <a:rPr lang="en" b="1">
                <a:solidFill>
                  <a:srgbClr val="0000FF"/>
                </a:solidFill>
              </a:rPr>
              <a:t>x</a:t>
            </a:r>
            <a:r>
              <a:rPr lang="en">
                <a:solidFill>
                  <a:srgbClr val="000000"/>
                </a:solidFill>
              </a:rPr>
              <a:t>, </a:t>
            </a:r>
            <a:r>
              <a:rPr lang="en" b="1">
                <a:solidFill>
                  <a:srgbClr val="FF0000"/>
                </a:solidFill>
              </a:rPr>
              <a:t>y</a:t>
            </a:r>
            <a:r>
              <a:rPr lang="en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CodeX screen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2768100" cy="38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down the code for these shapes: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AutoNum type="alphaUcPeriod"/>
            </a:pP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1475" y="270600"/>
            <a:ext cx="4734074" cy="444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/>
          <p:nvPr/>
        </p:nvSpPr>
        <p:spPr>
          <a:xfrm>
            <a:off x="4350275" y="644475"/>
            <a:ext cx="743700" cy="12393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1" name="Google Shape;111;p19"/>
          <p:cNvSpPr/>
          <p:nvPr/>
        </p:nvSpPr>
        <p:spPr>
          <a:xfrm>
            <a:off x="4515550" y="2968350"/>
            <a:ext cx="2850600" cy="8883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2" name="Google Shape;112;p19"/>
          <p:cNvSpPr/>
          <p:nvPr/>
        </p:nvSpPr>
        <p:spPr>
          <a:xfrm>
            <a:off x="6054450" y="830400"/>
            <a:ext cx="371700" cy="330600"/>
          </a:xfrm>
          <a:prstGeom prst="ellipse">
            <a:avLst/>
          </a:prstGeom>
          <a:noFill/>
          <a:ln w="1905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13" name="Google Shape;113;p19"/>
          <p:cNvCxnSpPr/>
          <p:nvPr/>
        </p:nvCxnSpPr>
        <p:spPr>
          <a:xfrm>
            <a:off x="5692975" y="1543050"/>
            <a:ext cx="1322100" cy="1084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4" name="Google Shape;114;p19"/>
          <p:cNvSpPr txBox="1"/>
          <p:nvPr/>
        </p:nvSpPr>
        <p:spPr>
          <a:xfrm>
            <a:off x="4432900" y="768450"/>
            <a:ext cx="3717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6364450" y="644475"/>
            <a:ext cx="3717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6250800" y="1698188"/>
            <a:ext cx="3717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5045025" y="3185250"/>
            <a:ext cx="37170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CodeX screen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3987000" cy="38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fill_rect(20, 10, 40, 70, RED)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draw_circle(120, 30, 10, YELLOW)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draw_line(90, 60, 160, 120, BLACK)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fill_rect(30, 180, 150, 50, BLUE)</a:t>
            </a:r>
            <a:endParaRPr sz="18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/>
          </a:p>
        </p:txBody>
      </p:sp>
      <p:pic>
        <p:nvPicPr>
          <p:cNvPr id="124" name="Google Shape;12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7325" y="270600"/>
            <a:ext cx="4378225" cy="411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0"/>
          <p:cNvSpPr/>
          <p:nvPr/>
        </p:nvSpPr>
        <p:spPr>
          <a:xfrm>
            <a:off x="4670135" y="616371"/>
            <a:ext cx="687900" cy="114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4846051" y="2765575"/>
            <a:ext cx="2613300" cy="821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6246211" y="788321"/>
            <a:ext cx="343800" cy="305700"/>
          </a:xfrm>
          <a:prstGeom prst="ellipse">
            <a:avLst/>
          </a:prstGeom>
          <a:noFill/>
          <a:ln w="19050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28" name="Google Shape;128;p20"/>
          <p:cNvCxnSpPr/>
          <p:nvPr/>
        </p:nvCxnSpPr>
        <p:spPr>
          <a:xfrm>
            <a:off x="5911907" y="1447402"/>
            <a:ext cx="1222800" cy="10029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9" name="Google Shape;129;p20"/>
          <p:cNvSpPr txBox="1"/>
          <p:nvPr/>
        </p:nvSpPr>
        <p:spPr>
          <a:xfrm>
            <a:off x="4746549" y="731027"/>
            <a:ext cx="343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532909" y="616371"/>
            <a:ext cx="343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6427802" y="1590878"/>
            <a:ext cx="343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5312662" y="2966160"/>
            <a:ext cx="3438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sz="1800"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CodeX screen</a:t>
            </a: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2768100" cy="382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Try drawing some of your own shapes, and write the code for each shape. </a:t>
            </a:r>
            <a:endParaRPr sz="2200"/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1475" y="270600"/>
            <a:ext cx="4734074" cy="444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On-screen Show (16:9)</PresentationFormat>
  <Paragraphs>75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Source Sans Pro</vt:lpstr>
      <vt:lpstr>Montserrat</vt:lpstr>
      <vt:lpstr>Arial</vt:lpstr>
      <vt:lpstr>Calibri</vt:lpstr>
      <vt:lpstr>Raleway</vt:lpstr>
      <vt:lpstr>Plum</vt:lpstr>
      <vt:lpstr>Creating Graphics - part 1 </vt:lpstr>
      <vt:lpstr>Warm-up</vt:lpstr>
      <vt:lpstr>Simple drawings</vt:lpstr>
      <vt:lpstr>Activity #1</vt:lpstr>
      <vt:lpstr>The CodeX screen</vt:lpstr>
      <vt:lpstr>Creating Graphics</vt:lpstr>
      <vt:lpstr>The CodeX screen</vt:lpstr>
      <vt:lpstr>The CodeX screen</vt:lpstr>
      <vt:lpstr>The CodeX screen</vt:lpstr>
      <vt:lpstr>Activity #2</vt:lpstr>
      <vt:lpstr>Creating an image</vt:lpstr>
      <vt:lpstr>Creating an image</vt:lpstr>
      <vt:lpstr>Built-in Python colors</vt:lpstr>
      <vt:lpstr>Creating an image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2024-08-20T15:53:16Z</dcterms:modified>
</cp:coreProperties>
</file>